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30"/>
  </p:notesMasterIdLst>
  <p:handoutMasterIdLst>
    <p:handoutMasterId r:id="rId31"/>
  </p:handoutMasterIdLst>
  <p:sldIdLst>
    <p:sldId id="286" r:id="rId2"/>
    <p:sldId id="363" r:id="rId3"/>
    <p:sldId id="364" r:id="rId4"/>
    <p:sldId id="389" r:id="rId5"/>
    <p:sldId id="365" r:id="rId6"/>
    <p:sldId id="366" r:id="rId7"/>
    <p:sldId id="368" r:id="rId8"/>
    <p:sldId id="371" r:id="rId9"/>
    <p:sldId id="370" r:id="rId10"/>
    <p:sldId id="372" r:id="rId11"/>
    <p:sldId id="374" r:id="rId12"/>
    <p:sldId id="373" r:id="rId13"/>
    <p:sldId id="369" r:id="rId14"/>
    <p:sldId id="376" r:id="rId15"/>
    <p:sldId id="378" r:id="rId16"/>
    <p:sldId id="377" r:id="rId17"/>
    <p:sldId id="379" r:id="rId18"/>
    <p:sldId id="380" r:id="rId19"/>
    <p:sldId id="382" r:id="rId20"/>
    <p:sldId id="383" r:id="rId21"/>
    <p:sldId id="385" r:id="rId22"/>
    <p:sldId id="386" r:id="rId23"/>
    <p:sldId id="387" r:id="rId24"/>
    <p:sldId id="388" r:id="rId25"/>
    <p:sldId id="384" r:id="rId26"/>
    <p:sldId id="381" r:id="rId27"/>
    <p:sldId id="375" r:id="rId28"/>
    <p:sldId id="367" r:id="rId29"/>
  </p:sldIdLst>
  <p:sldSz cx="5143500" cy="9144000" type="screen16x9"/>
  <p:notesSz cx="6858000" cy="9926638"/>
  <p:embeddedFontLst>
    <p:embeddedFont>
      <p:font typeface="Calibri Light" panose="020F0302020204030204" pitchFamily="34" charset="0"/>
      <p:regular r:id="rId32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TH SarabunPSK" panose="020B0500040200020003" pitchFamily="34" charset="-34"/>
      <p:regular r:id="rId38"/>
      <p:bold r:id="rId39"/>
      <p:italic r:id="rId40"/>
      <p:boldItalic r:id="rId41"/>
    </p:embeddedFont>
    <p:embeddedFont>
      <p:font typeface="Cordia New" panose="020B0304020202020204" pitchFamily="34" charset="-34"/>
      <p:regular r:id="rId42"/>
      <p:bold r:id="rId43"/>
      <p:italic r:id="rId44"/>
      <p:boldItalic r:id="rId45"/>
    </p:embeddedFont>
    <p:embeddedFont>
      <p:font typeface="TH SarabunIT๙" panose="020B0500040200020003" pitchFamily="34" charset="-34"/>
      <p:regular r:id="rId46"/>
      <p:bold r:id="rId47"/>
      <p:boldItalic r:id="rId48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NPUN" initials="PP" lastIdx="1" clrIdx="0">
    <p:extLst>
      <p:ext uri="{19B8F6BF-5375-455C-9EA6-DF929625EA0E}">
        <p15:presenceInfo xmlns:p15="http://schemas.microsoft.com/office/powerpoint/2012/main" userId="PENP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00FF"/>
    <a:srgbClr val="008000"/>
    <a:srgbClr val="FFFF00"/>
    <a:srgbClr val="FFCC00"/>
    <a:srgbClr val="0000CC"/>
    <a:srgbClr val="FFFF66"/>
    <a:srgbClr val="6600CC"/>
    <a:srgbClr val="FF0066"/>
    <a:srgbClr val="BDB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2" autoAdjust="0"/>
    <p:restoredTop sz="99070" autoAdjust="0"/>
  </p:normalViewPr>
  <p:slideViewPr>
    <p:cSldViewPr>
      <p:cViewPr varScale="1">
        <p:scale>
          <a:sx n="64" d="100"/>
          <a:sy n="64" d="100"/>
        </p:scale>
        <p:origin x="48" y="72"/>
      </p:cViewPr>
      <p:guideLst>
        <p:guide orient="horz" pos="2880"/>
        <p:guide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4" Type="http://schemas.openxmlformats.org/officeDocument/2006/relationships/font" Target="fonts/font1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2547" cy="496887"/>
          </a:xfrm>
          <a:prstGeom prst="rect">
            <a:avLst/>
          </a:prstGeom>
        </p:spPr>
        <p:txBody>
          <a:bodyPr vert="horz" lIns="91749" tIns="45874" rIns="91749" bIns="4587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3854" y="3"/>
            <a:ext cx="2972547" cy="496887"/>
          </a:xfrm>
          <a:prstGeom prst="rect">
            <a:avLst/>
          </a:prstGeom>
        </p:spPr>
        <p:txBody>
          <a:bodyPr vert="horz" lIns="91749" tIns="45874" rIns="91749" bIns="45874" rtlCol="0"/>
          <a:lstStyle>
            <a:lvl1pPr algn="r">
              <a:defRPr sz="1200"/>
            </a:lvl1pPr>
          </a:lstStyle>
          <a:p>
            <a:fld id="{55222F51-2AF0-4DF8-94D8-27F4F217E692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72547" cy="496886"/>
          </a:xfrm>
          <a:prstGeom prst="rect">
            <a:avLst/>
          </a:prstGeom>
        </p:spPr>
        <p:txBody>
          <a:bodyPr vert="horz" lIns="91749" tIns="45874" rIns="91749" bIns="4587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3854" y="9428164"/>
            <a:ext cx="2972547" cy="496886"/>
          </a:xfrm>
          <a:prstGeom prst="rect">
            <a:avLst/>
          </a:prstGeom>
        </p:spPr>
        <p:txBody>
          <a:bodyPr vert="horz" lIns="91749" tIns="45874" rIns="91749" bIns="45874" rtlCol="0" anchor="b"/>
          <a:lstStyle>
            <a:lvl1pPr algn="r">
              <a:defRPr sz="1200"/>
            </a:lvl1pPr>
          </a:lstStyle>
          <a:p>
            <a:fld id="{F6922492-74D2-413E-82A8-FB46F1950B6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46534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71640" cy="496492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760" y="1"/>
            <a:ext cx="2971639" cy="496492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r">
              <a:defRPr sz="1200"/>
            </a:lvl1pPr>
          </a:lstStyle>
          <a:p>
            <a:fld id="{4538DF1E-3559-40BF-AECB-98492DC2883B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382838" y="744538"/>
            <a:ext cx="20939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0" rIns="92080" bIns="4604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642" y="4715876"/>
            <a:ext cx="5486720" cy="4466827"/>
          </a:xfrm>
          <a:prstGeom prst="rect">
            <a:avLst/>
          </a:prstGeom>
        </p:spPr>
        <p:txBody>
          <a:bodyPr vert="horz" lIns="92080" tIns="46040" rIns="92080" bIns="4604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3" y="9428551"/>
            <a:ext cx="2971640" cy="496492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760" y="9428551"/>
            <a:ext cx="2971639" cy="496492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r">
              <a:defRPr sz="1200"/>
            </a:lvl1pPr>
          </a:lstStyle>
          <a:p>
            <a:fld id="{319D9D1B-9406-4705-88AB-7D28A2B08BC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3242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6419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3377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8262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764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2669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9220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17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8445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3592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7068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8992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8670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77926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5467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386250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939676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134121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91010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98110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2402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2632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7757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7618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054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05799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28834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973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382838" y="744538"/>
            <a:ext cx="20939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9D9D1B-9406-4705-88AB-7D28A2B08BC1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862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40" y="8534400"/>
            <a:ext cx="5142161" cy="6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7" y="8445755"/>
            <a:ext cx="5142161" cy="85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915" y="1011936"/>
            <a:ext cx="4243388" cy="475488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500" spc="-2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084" y="5940828"/>
            <a:ext cx="4243388" cy="1524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350" cap="all" spc="113" baseline="0">
                <a:solidFill>
                  <a:schemeClr val="tx2"/>
                </a:solidFill>
                <a:latin typeface="+mj-lt"/>
              </a:defRPr>
            </a:lvl1pPr>
            <a:lvl2pPr marL="257175" indent="0" algn="ctr">
              <a:buNone/>
              <a:defRPr sz="1350"/>
            </a:lvl2pPr>
            <a:lvl3pPr marL="514350" indent="0" algn="ctr">
              <a:buNone/>
              <a:defRPr sz="1350"/>
            </a:lvl3pPr>
            <a:lvl4pPr marL="771525" indent="0" algn="ctr">
              <a:buNone/>
              <a:defRPr sz="1125"/>
            </a:lvl4pPr>
            <a:lvl5pPr marL="1028700" indent="0" algn="ctr">
              <a:buNone/>
              <a:defRPr sz="1125"/>
            </a:lvl5pPr>
            <a:lvl6pPr marL="1285875" indent="0" algn="ctr">
              <a:buNone/>
              <a:defRPr sz="1125"/>
            </a:lvl6pPr>
            <a:lvl7pPr marL="1543050" indent="0" algn="ctr">
              <a:buNone/>
              <a:defRPr sz="1125"/>
            </a:lvl7pPr>
            <a:lvl8pPr marL="1800225" indent="0" algn="ctr">
              <a:buNone/>
              <a:defRPr sz="1125"/>
            </a:lvl8pPr>
            <a:lvl9pPr marL="2057400" indent="0" algn="ctr">
              <a:buNone/>
              <a:defRPr sz="1125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509481" y="5791200"/>
            <a:ext cx="416623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887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294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40" y="8534400"/>
            <a:ext cx="5142161" cy="6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7" y="8445755"/>
            <a:ext cx="5142161" cy="85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0818" y="553040"/>
            <a:ext cx="1109067" cy="76765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616" y="553039"/>
            <a:ext cx="3262908" cy="767656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729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817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40" y="8534400"/>
            <a:ext cx="5142161" cy="6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7" y="8445755"/>
            <a:ext cx="5142161" cy="85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915" y="1011936"/>
            <a:ext cx="4243388" cy="475488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915" y="5937504"/>
            <a:ext cx="4243388" cy="1524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350" cap="all" spc="113" baseline="0">
                <a:solidFill>
                  <a:schemeClr val="tx2"/>
                </a:solidFill>
                <a:latin typeface="+mj-lt"/>
              </a:defRPr>
            </a:lvl1pPr>
            <a:lvl2pPr marL="257175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509481" y="5791200"/>
            <a:ext cx="416623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395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62915" y="382139"/>
            <a:ext cx="4243388" cy="19343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2915" y="2460979"/>
            <a:ext cx="2083118" cy="536448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185" y="2460982"/>
            <a:ext cx="2083118" cy="536447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9946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62915" y="382139"/>
            <a:ext cx="4243388" cy="19343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915" y="2461403"/>
            <a:ext cx="2083118" cy="981709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125" b="0" cap="all" baseline="0">
                <a:solidFill>
                  <a:schemeClr val="tx2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" y="3443112"/>
            <a:ext cx="2083118" cy="438234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23185" y="2461403"/>
            <a:ext cx="2083118" cy="981709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125" b="0" cap="all" baseline="0">
                <a:solidFill>
                  <a:schemeClr val="tx2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23185" y="3443112"/>
            <a:ext cx="2083118" cy="438234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8950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79693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40" y="8534400"/>
            <a:ext cx="5142161" cy="6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7" y="8445755"/>
            <a:ext cx="5142161" cy="85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423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" y="0"/>
            <a:ext cx="1708927" cy="914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04405" y="0"/>
            <a:ext cx="27003" cy="9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81" y="792479"/>
            <a:ext cx="1350169" cy="3048000"/>
          </a:xfrm>
        </p:spPr>
        <p:txBody>
          <a:bodyPr anchor="b">
            <a:normAutofit/>
          </a:bodyPr>
          <a:lstStyle>
            <a:lvl1pPr>
              <a:defRPr sz="2025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6383" y="975360"/>
            <a:ext cx="2817784" cy="70104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881" y="3901440"/>
            <a:ext cx="1350169" cy="4505499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844">
                <a:solidFill>
                  <a:srgbClr val="FFFFFF"/>
                </a:solidFill>
              </a:defRPr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96388" y="8613049"/>
            <a:ext cx="1104684" cy="486833"/>
          </a:xfrm>
        </p:spPr>
        <p:txBody>
          <a:bodyPr/>
          <a:lstStyle>
            <a:lvl1pPr algn="l">
              <a:defRPr/>
            </a:lvl1pPr>
          </a:lstStyle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25253" y="8613049"/>
            <a:ext cx="1960959" cy="486833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533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604000"/>
            <a:ext cx="5142161" cy="25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7" y="6553435"/>
            <a:ext cx="5142161" cy="853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915" y="6766560"/>
            <a:ext cx="4269105" cy="1097280"/>
          </a:xfrm>
        </p:spPr>
        <p:txBody>
          <a:bodyPr tIns="0" bIns="0" anchor="b">
            <a:noAutofit/>
          </a:bodyPr>
          <a:lstStyle>
            <a:lvl1pPr>
              <a:defRPr sz="2025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" y="0"/>
            <a:ext cx="5143494" cy="6553435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914" y="7876032"/>
            <a:ext cx="4269105" cy="79248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338"/>
              </a:spcAft>
              <a:buNone/>
              <a:defRPr sz="844">
                <a:solidFill>
                  <a:srgbClr val="FFFFFF"/>
                </a:solidFill>
              </a:defRPr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2E0CF-3B8F-40A7-9E26-9075C66CA7CC}" type="datetimeFigureOut">
              <a:rPr lang="th-TH" smtClean="0"/>
              <a:t>13/05/68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55B22-989E-49EA-91EE-158CE73ABCD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852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8534400"/>
            <a:ext cx="5143501" cy="60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8445754"/>
            <a:ext cx="5143501" cy="8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2915" y="382139"/>
            <a:ext cx="4243388" cy="19343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915" y="2460979"/>
            <a:ext cx="4243388" cy="53644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6" y="8613049"/>
            <a:ext cx="104298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rgbClr val="FFFFFF"/>
                </a:solidFill>
              </a:defRPr>
            </a:lvl1pPr>
          </a:lstStyle>
          <a:p>
            <a:pPr defTabSz="1625620">
              <a:defRPr/>
            </a:pPr>
            <a:fld id="{9D22E0CF-3B8F-40A7-9E26-9075C66CA7CC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625620">
                <a:defRPr/>
              </a:pPr>
              <a:t>13/05/68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55110" y="8613049"/>
            <a:ext cx="20346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 cap="all" baseline="0">
                <a:solidFill>
                  <a:srgbClr val="FFFFFF"/>
                </a:solidFill>
              </a:defRPr>
            </a:lvl1pPr>
          </a:lstStyle>
          <a:p>
            <a:pPr defTabSz="1625620"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76756" y="8613049"/>
            <a:ext cx="55351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91">
                <a:solidFill>
                  <a:srgbClr val="FFFFFF"/>
                </a:solidFill>
              </a:defRPr>
            </a:lvl1pPr>
          </a:lstStyle>
          <a:p>
            <a:pPr defTabSz="1625620">
              <a:defRPr/>
            </a:pPr>
            <a:fld id="{72E55B22-989E-49EA-91EE-158CE73ABCD1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1625620"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03521" y="2317127"/>
            <a:ext cx="420481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8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defTabSz="514350" rtl="0" eaLnBrk="1" latinLnBrk="0" hangingPunct="1">
        <a:lnSpc>
          <a:spcPct val="85000"/>
        </a:lnSpc>
        <a:spcBef>
          <a:spcPct val="0"/>
        </a:spcBef>
        <a:buNone/>
        <a:defRPr sz="2700" kern="1200" spc="-2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51435" indent="-51435" algn="l" defTabSz="514350" rtl="0" eaLnBrk="1" latinLnBrk="0" hangingPunct="1">
        <a:lnSpc>
          <a:spcPct val="90000"/>
        </a:lnSpc>
        <a:spcBef>
          <a:spcPts val="675"/>
        </a:spcBef>
        <a:spcAft>
          <a:spcPts val="113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12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16027" indent="-102870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101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18897" indent="-102870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421767" indent="-102870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524637" indent="-102870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618750" indent="-128588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731250" indent="-128588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843750" indent="-128588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956250" indent="-128588" algn="l" defTabSz="514350" rtl="0" eaLnBrk="1" latinLnBrk="0" hangingPunct="1">
        <a:lnSpc>
          <a:spcPct val="90000"/>
        </a:lnSpc>
        <a:spcBef>
          <a:spcPts val="113"/>
        </a:spcBef>
        <a:spcAft>
          <a:spcPts val="225"/>
        </a:spcAft>
        <a:buClr>
          <a:schemeClr val="accent1"/>
        </a:buClr>
        <a:buFont typeface="Calibri" pitchFamily="34" charset="0"/>
        <a:buChar char="◦"/>
        <a:defRPr sz="788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mp"/><Relationship Id="rId3" Type="http://schemas.openxmlformats.org/officeDocument/2006/relationships/image" Target="../media/image2.jpeg"/><Relationship Id="rId7" Type="http://schemas.openxmlformats.org/officeDocument/2006/relationships/image" Target="../media/image27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mp"/><Relationship Id="rId5" Type="http://schemas.openxmlformats.org/officeDocument/2006/relationships/image" Target="../media/image25.tm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tmp"/><Relationship Id="rId3" Type="http://schemas.openxmlformats.org/officeDocument/2006/relationships/image" Target="../media/image2.jpeg"/><Relationship Id="rId7" Type="http://schemas.openxmlformats.org/officeDocument/2006/relationships/image" Target="../media/image31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tmp"/><Relationship Id="rId5" Type="http://schemas.openxmlformats.org/officeDocument/2006/relationships/image" Target="../media/image29.tm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tmp"/><Relationship Id="rId5" Type="http://schemas.openxmlformats.org/officeDocument/2006/relationships/image" Target="../media/image33.tm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tmp"/><Relationship Id="rId3" Type="http://schemas.openxmlformats.org/officeDocument/2006/relationships/image" Target="../media/image2.jpeg"/><Relationship Id="rId7" Type="http://schemas.openxmlformats.org/officeDocument/2006/relationships/image" Target="../media/image37.tm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tmp"/><Relationship Id="rId5" Type="http://schemas.openxmlformats.org/officeDocument/2006/relationships/image" Target="../media/image35.tm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tm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tmp"/><Relationship Id="rId3" Type="http://schemas.openxmlformats.org/officeDocument/2006/relationships/image" Target="../media/image2.jpeg"/><Relationship Id="rId7" Type="http://schemas.openxmlformats.org/officeDocument/2006/relationships/image" Target="../media/image42.tm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tmp"/><Relationship Id="rId5" Type="http://schemas.openxmlformats.org/officeDocument/2006/relationships/image" Target="../media/image40.tm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tmp"/><Relationship Id="rId3" Type="http://schemas.openxmlformats.org/officeDocument/2006/relationships/image" Target="../media/image2.jpeg"/><Relationship Id="rId7" Type="http://schemas.openxmlformats.org/officeDocument/2006/relationships/image" Target="../media/image46.tm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tmp"/><Relationship Id="rId5" Type="http://schemas.openxmlformats.org/officeDocument/2006/relationships/image" Target="../media/image44.tm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0.tm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tmp"/><Relationship Id="rId5" Type="http://schemas.openxmlformats.org/officeDocument/2006/relationships/image" Target="../media/image48.tmp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tmp"/><Relationship Id="rId3" Type="http://schemas.openxmlformats.org/officeDocument/2006/relationships/image" Target="../media/image2.jpeg"/><Relationship Id="rId7" Type="http://schemas.openxmlformats.org/officeDocument/2006/relationships/image" Target="../media/image53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tmp"/><Relationship Id="rId5" Type="http://schemas.openxmlformats.org/officeDocument/2006/relationships/image" Target="../media/image51.tm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tmp"/><Relationship Id="rId3" Type="http://schemas.openxmlformats.org/officeDocument/2006/relationships/image" Target="../media/image2.jpeg"/><Relationship Id="rId7" Type="http://schemas.openxmlformats.org/officeDocument/2006/relationships/image" Target="../media/image57.tm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tmp"/><Relationship Id="rId5" Type="http://schemas.openxmlformats.org/officeDocument/2006/relationships/image" Target="../media/image55.tmp"/><Relationship Id="rId10" Type="http://schemas.openxmlformats.org/officeDocument/2006/relationships/image" Target="../media/image60.tmp"/><Relationship Id="rId4" Type="http://schemas.openxmlformats.org/officeDocument/2006/relationships/image" Target="../media/image3.png"/><Relationship Id="rId9" Type="http://schemas.openxmlformats.org/officeDocument/2006/relationships/image" Target="../media/image59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mp"/><Relationship Id="rId5" Type="http://schemas.openxmlformats.org/officeDocument/2006/relationships/image" Target="../media/image4.tm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tmp"/><Relationship Id="rId5" Type="http://schemas.openxmlformats.org/officeDocument/2006/relationships/image" Target="../media/image61.tmp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tmp"/><Relationship Id="rId3" Type="http://schemas.openxmlformats.org/officeDocument/2006/relationships/image" Target="../media/image2.jpeg"/><Relationship Id="rId7" Type="http://schemas.openxmlformats.org/officeDocument/2006/relationships/image" Target="../media/image65.tm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tmp"/><Relationship Id="rId5" Type="http://schemas.openxmlformats.org/officeDocument/2006/relationships/image" Target="../media/image63.tmp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9.tm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tmp"/><Relationship Id="rId5" Type="http://schemas.openxmlformats.org/officeDocument/2006/relationships/image" Target="../media/image67.tmp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tm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tmp"/><Relationship Id="rId5" Type="http://schemas.openxmlformats.org/officeDocument/2006/relationships/image" Target="../media/image71.tmp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5.tm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tmp"/><Relationship Id="rId5" Type="http://schemas.openxmlformats.org/officeDocument/2006/relationships/image" Target="../media/image73.tm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tmp"/><Relationship Id="rId5" Type="http://schemas.openxmlformats.org/officeDocument/2006/relationships/image" Target="../media/image76.tmp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tmp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tm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m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tmp"/><Relationship Id="rId5" Type="http://schemas.openxmlformats.org/officeDocument/2006/relationships/image" Target="../media/image9.tm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mp"/><Relationship Id="rId5" Type="http://schemas.openxmlformats.org/officeDocument/2006/relationships/image" Target="../media/image14.tm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mp"/><Relationship Id="rId3" Type="http://schemas.openxmlformats.org/officeDocument/2006/relationships/image" Target="../media/image2.jpeg"/><Relationship Id="rId7" Type="http://schemas.openxmlformats.org/officeDocument/2006/relationships/image" Target="../media/image19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mp"/><Relationship Id="rId5" Type="http://schemas.openxmlformats.org/officeDocument/2006/relationships/image" Target="../media/image17.tm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mp"/><Relationship Id="rId3" Type="http://schemas.openxmlformats.org/officeDocument/2006/relationships/image" Target="../media/image2.jpeg"/><Relationship Id="rId7" Type="http://schemas.openxmlformats.org/officeDocument/2006/relationships/image" Target="../media/image23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mp"/><Relationship Id="rId5" Type="http://schemas.openxmlformats.org/officeDocument/2006/relationships/image" Target="../media/image21.tm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48353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39502" y="1871077"/>
            <a:ext cx="4392488" cy="10325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องค์กรมีความสำเร็จ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9502" y="3059832"/>
            <a:ext cx="4392488" cy="40324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การขับเคลื่อนองค์กรคุณธรรม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ประจำปี 2568</a:t>
            </a:r>
          </a:p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ศูนย์เทคโนโลยีสารสนเทศและการสื่อสาร</a:t>
            </a:r>
            <a:endParaRPr lang="th-TH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9502" y="788436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ศูนย์เทคโนโลยีสารสนเทศและการสื่อสาร กรมปศุสัตว์  </a:t>
            </a:r>
          </a:p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มีนาคม  2568</a:t>
            </a:r>
          </a:p>
        </p:txBody>
      </p:sp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24" y="1691680"/>
            <a:ext cx="2172003" cy="311511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782" y="1691680"/>
            <a:ext cx="2143424" cy="311511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24" y="4932040"/>
            <a:ext cx="2086266" cy="331236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763" y="4932040"/>
            <a:ext cx="215295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36" y="1619672"/>
            <a:ext cx="2305372" cy="3324689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126" y="1619672"/>
            <a:ext cx="2314898" cy="3324689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36" y="4967981"/>
            <a:ext cx="2305372" cy="327642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231" y="5050625"/>
            <a:ext cx="2238687" cy="321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0" y="1523847"/>
            <a:ext cx="4176464" cy="3372321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1" y="4896168"/>
            <a:ext cx="4176463" cy="332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2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6" y="1619672"/>
            <a:ext cx="2267266" cy="3229426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766" y="1603468"/>
            <a:ext cx="2210108" cy="324563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6" y="4914282"/>
            <a:ext cx="2248214" cy="305795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766" y="4914282"/>
            <a:ext cx="2210108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38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02" y="1547664"/>
            <a:ext cx="446449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2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0" y="1475656"/>
            <a:ext cx="2330817" cy="3410426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0" y="4886082"/>
            <a:ext cx="2343477" cy="3448531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803" y="1475656"/>
            <a:ext cx="2257740" cy="356202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27" y="4886082"/>
            <a:ext cx="2229161" cy="34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0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26" y="1630606"/>
            <a:ext cx="2229161" cy="3229426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910" y="1630606"/>
            <a:ext cx="2066096" cy="3229426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66" y="4936243"/>
            <a:ext cx="2229161" cy="324847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910" y="4936242"/>
            <a:ext cx="2066096" cy="332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22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67" y="1590674"/>
            <a:ext cx="2353003" cy="3353268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574" y="1600190"/>
            <a:ext cx="2094440" cy="3343752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9" y="5076056"/>
            <a:ext cx="2353003" cy="322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8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88" y="1568132"/>
            <a:ext cx="2362530" cy="3448531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78" y="4950647"/>
            <a:ext cx="2362530" cy="3324689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897" y="1568132"/>
            <a:ext cx="2353003" cy="3410426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39" y="4950647"/>
            <a:ext cx="2410161" cy="338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0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9" y="1398219"/>
            <a:ext cx="2305372" cy="327705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16" y="1365741"/>
            <a:ext cx="2362530" cy="3309536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98" y="4699477"/>
            <a:ext cx="1949548" cy="198495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3" y="4699477"/>
            <a:ext cx="1363945" cy="1960755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813" y="4675276"/>
            <a:ext cx="1440160" cy="200915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654" y="6660232"/>
            <a:ext cx="1584176" cy="181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5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31" y="1475657"/>
            <a:ext cx="3486637" cy="4104455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21" y="5796137"/>
            <a:ext cx="2178206" cy="264708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657" y="5792333"/>
            <a:ext cx="2080074" cy="260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2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62" y="1475657"/>
            <a:ext cx="2286319" cy="3456384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27" y="1475657"/>
            <a:ext cx="2286319" cy="354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4" y="1475656"/>
            <a:ext cx="2219635" cy="3048425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398" y="1475656"/>
            <a:ext cx="2162477" cy="3105583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3" y="4675677"/>
            <a:ext cx="2219635" cy="3315163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27" y="4675677"/>
            <a:ext cx="2276793" cy="336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6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46" y="1403648"/>
            <a:ext cx="2333951" cy="3315163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27" y="1398177"/>
            <a:ext cx="2276793" cy="3320634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145" y="4776338"/>
            <a:ext cx="2391109" cy="324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0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10" y="1835696"/>
            <a:ext cx="432048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2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81" y="1475656"/>
            <a:ext cx="2952329" cy="3672409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3694" y="4494104"/>
            <a:ext cx="3168352" cy="44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86776" y="452416"/>
            <a:ext cx="2467319" cy="429225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67750" y="2527381"/>
            <a:ext cx="2305372" cy="429226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39172" y="4861333"/>
            <a:ext cx="2362530" cy="429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563638" y="268358"/>
            <a:ext cx="1322705" cy="1055702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14029" y="745146"/>
            <a:ext cx="2787455" cy="4248474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2817" y="4144714"/>
            <a:ext cx="324988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1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28034" y="4428137"/>
            <a:ext cx="3385492" cy="42492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139" y="1763688"/>
            <a:ext cx="4249280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3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7494" y="2011179"/>
            <a:ext cx="4608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รายงานองค์กรมีความสำเร็จ                        การ</a:t>
            </a:r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ขับเคลื่อนองค์กรคุณธรรม</a:t>
            </a:r>
          </a:p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ประจำปี 2568</a:t>
            </a:r>
          </a:p>
          <a:p>
            <a:pPr algn="ctr"/>
            <a:r>
              <a:rPr lang="th-TH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ศูนย์เทคโนโลยีสารสนเทศและการสื่อสาร</a:t>
            </a:r>
          </a:p>
        </p:txBody>
      </p:sp>
      <p:sp>
        <p:nvSpPr>
          <p:cNvPr id="8" name="Rectangle 7"/>
          <p:cNvSpPr/>
          <p:nvPr/>
        </p:nvSpPr>
        <p:spPr>
          <a:xfrm>
            <a:off x="339502" y="7884368"/>
            <a:ext cx="439248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ศูนย์เทคโนโลยีสารสนเทศและการสื่อสาร กรมปศุสัตว์  </a:t>
            </a:r>
          </a:p>
          <a:p>
            <a:pPr algn="ctr"/>
            <a:r>
              <a:rPr lang="th-TH" sz="1600" b="1" dirty="0" smtClean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มีนาคม  2568</a:t>
            </a:r>
          </a:p>
        </p:txBody>
      </p:sp>
      <p:sp>
        <p:nvSpPr>
          <p:cNvPr id="9" name="Rectangle 8"/>
          <p:cNvSpPr/>
          <p:nvPr/>
        </p:nvSpPr>
        <p:spPr>
          <a:xfrm>
            <a:off x="438071" y="4478443"/>
            <a:ext cx="4608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กิติกรณ์ เจนไพบูลย์</a:t>
            </a:r>
          </a:p>
          <a:p>
            <a:pPr algn="ctr"/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(นายกิติกรณ์ เจนไพบูลย์)</a:t>
            </a:r>
            <a:endParaRPr lang="th-TH" sz="2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ผู้อำนวยการ</a:t>
            </a:r>
          </a:p>
          <a:p>
            <a:pPr algn="ctr"/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ศูนย์</a:t>
            </a:r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เทคโนโลยีสารสนเทศและการสื่อสาร</a:t>
            </a:r>
          </a:p>
        </p:txBody>
      </p:sp>
    </p:spTree>
    <p:extLst>
      <p:ext uri="{BB962C8B-B14F-4D97-AF65-F5344CB8AC3E}">
        <p14:creationId xmlns:p14="http://schemas.microsoft.com/office/powerpoint/2010/main" val="365378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8" y="1980838"/>
            <a:ext cx="4248472" cy="604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52" y="1619671"/>
            <a:ext cx="4629796" cy="655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4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0146" y="1055913"/>
            <a:ext cx="3515216" cy="468052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26436" y="4394836"/>
            <a:ext cx="3162636" cy="468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14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19652" y="885583"/>
            <a:ext cx="2248214" cy="3572375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72020" y="3181429"/>
            <a:ext cx="2343477" cy="3572376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10125" y="5467751"/>
            <a:ext cx="2267266" cy="357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9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47642" y="583539"/>
            <a:ext cx="2248214" cy="4176464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3388" y="2876839"/>
            <a:ext cx="2267266" cy="4176464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6702" y="4908222"/>
            <a:ext cx="2400635" cy="4176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6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2" y="1619672"/>
            <a:ext cx="2076740" cy="327705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063" y="1619672"/>
            <a:ext cx="2181529" cy="3277057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70" y="4896729"/>
            <a:ext cx="2172003" cy="304842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555" y="4896729"/>
            <a:ext cx="2210108" cy="30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471728" y="2529238"/>
            <a:ext cx="4294638" cy="1733873"/>
          </a:xfrm>
          <a:prstGeom prst="rect">
            <a:avLst/>
          </a:prstGeom>
          <a:solidFill>
            <a:schemeClr val="bg1">
              <a:alpha val="58000"/>
            </a:schemeClr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th-TH" sz="10667" b="1" dirty="0">
              <a:ln w="12700"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26" name="Picture 2" descr="กรมปศุสัตว์ กระทรวงเกษตรและสหกรณ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798" y="268358"/>
            <a:ext cx="1188061" cy="105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419622" y="325205"/>
            <a:ext cx="1322705" cy="998855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7" y="1475656"/>
            <a:ext cx="2152950" cy="3210373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327" y="1475656"/>
            <a:ext cx="2314898" cy="3162741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7" y="4834890"/>
            <a:ext cx="2200582" cy="345805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301" y="4834890"/>
            <a:ext cx="2152950" cy="333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8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3908</TotalTime>
  <Words>106</Words>
  <Application>Microsoft Office PowerPoint</Application>
  <PresentationFormat>On-screen Show (16:9)</PresentationFormat>
  <Paragraphs>43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Calibri Light</vt:lpstr>
      <vt:lpstr>Calibri</vt:lpstr>
      <vt:lpstr>TH SarabunPSK</vt:lpstr>
      <vt:lpstr>Cordia New</vt:lpstr>
      <vt:lpstr>TH SarabunIT๙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test</dc:creator>
  <cp:lastModifiedBy>PENPUN</cp:lastModifiedBy>
  <cp:revision>839</cp:revision>
  <cp:lastPrinted>2025-03-19T04:57:53Z</cp:lastPrinted>
  <dcterms:created xsi:type="dcterms:W3CDTF">2018-04-13T07:11:57Z</dcterms:created>
  <dcterms:modified xsi:type="dcterms:W3CDTF">2025-05-13T09:08:26Z</dcterms:modified>
</cp:coreProperties>
</file>